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70" r:id="rId3"/>
    <p:sldMasterId id="2147483738" r:id="rId4"/>
  </p:sldMasterIdLst>
  <p:notesMasterIdLst>
    <p:notesMasterId r:id="rId20"/>
  </p:notesMasterIdLst>
  <p:handoutMasterIdLst>
    <p:handoutMasterId r:id="rId21"/>
  </p:handoutMasterIdLst>
  <p:sldIdLst>
    <p:sldId id="340" r:id="rId5"/>
    <p:sldId id="661" r:id="rId6"/>
    <p:sldId id="680" r:id="rId7"/>
    <p:sldId id="666" r:id="rId8"/>
    <p:sldId id="683" r:id="rId9"/>
    <p:sldId id="682" r:id="rId10"/>
    <p:sldId id="686" r:id="rId11"/>
    <p:sldId id="684" r:id="rId12"/>
    <p:sldId id="685" r:id="rId13"/>
    <p:sldId id="687" r:id="rId14"/>
    <p:sldId id="688" r:id="rId15"/>
    <p:sldId id="689" r:id="rId16"/>
    <p:sldId id="690" r:id="rId17"/>
    <p:sldId id="67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1pPr>
    <a:lvl2pPr marL="521797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2pPr>
    <a:lvl3pPr marL="1043594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3pPr>
    <a:lvl4pPr marL="1565393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4pPr>
    <a:lvl5pPr marL="2087190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5pPr>
    <a:lvl6pPr marL="2608987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6pPr>
    <a:lvl7pPr marL="3130785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7pPr>
    <a:lvl8pPr marL="3652582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8pPr>
    <a:lvl9pPr marL="4174379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535353"/>
    <a:srgbClr val="FF375F"/>
    <a:srgbClr val="1ECBD0"/>
    <a:srgbClr val="00E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26" autoAdjust="0"/>
  </p:normalViewPr>
  <p:slideViewPr>
    <p:cSldViewPr snapToGrid="0" showGuides="1">
      <p:cViewPr varScale="1">
        <p:scale>
          <a:sx n="106" d="100"/>
          <a:sy n="106" d="100"/>
        </p:scale>
        <p:origin x="594" y="108"/>
      </p:cViewPr>
      <p:guideLst>
        <p:guide orient="horz" pos="200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441A5F-628D-44D1-A609-075C3964E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46285-E5C5-477E-927A-DED670A810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D4484-00AE-4A89-A56A-1F3F4E6AD2E7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ED41A-B88D-4A51-802B-2BF0EF593B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A25E8-9FAE-471C-835A-E37A1F93E3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B5260-6B02-43F1-8733-AE49755B67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5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D4DE8-A922-4B1E-BC2A-E5A2A021B048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6CC90-A44C-4E13-BEC7-0F8CA1F95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797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3594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5393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7190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8987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30785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2582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4379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5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e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3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.emf"/><Relationship Id="rId2" Type="http://schemas.openxmlformats.org/officeDocument/2006/relationships/tags" Target="../tags/tag3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3.emf"/><Relationship Id="rId2" Type="http://schemas.openxmlformats.org/officeDocument/2006/relationships/tags" Target="../tags/tag4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0F54715-A93F-4896-93D9-0F87EC2FA63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5508" y="685816"/>
            <a:ext cx="1880984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46B7DFA-C5E8-4F62-AD8D-4DEE7917FD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ABD64B8-C9CA-4D12-BB30-52ABBBA59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038732F-5EB5-436D-B40F-847E37FC09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2C29C81-DF56-4D2E-89D6-7B7333393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38DB0D8-2A95-458B-BC03-75E42A03A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85FBA9D-B6C7-4BE7-90DC-3572BFC953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48DD9144-12C1-4B89-9F6D-92B4361D96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01B98C09-7AAE-43C7-82DE-9DB278B02F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F4FD3F7-7AD2-4CA4-8D7C-34E6C136A5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3F74A4C-3F35-49ED-8FDB-98270CD3D0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2109468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90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95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4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78" y="411083"/>
            <a:ext cx="5292112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6593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-1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200" y="41108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00" y="1521184"/>
            <a:ext cx="5292000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4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3429905"/>
            <a:ext cx="6095094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>
            <a:lvl1pPr>
              <a:defRPr sz="1597"/>
            </a:lvl1pPr>
            <a:lvl2pPr>
              <a:defRPr sz="1597"/>
            </a:lvl2pPr>
            <a:lvl3pPr>
              <a:defRPr sz="159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906" y="4"/>
            <a:ext cx="6095094" cy="3429905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spPr>
        <p:txBody>
          <a:bodyPr lIns="360000" tIns="360000" rIns="360000" bIns="360000" anchor="ctr"/>
          <a:lstStyle>
            <a:lvl1pPr algn="ctr"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833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F37378-9CE3-46C1-80C8-30215DE1A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" y="-905"/>
            <a:ext cx="6095094" cy="6858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4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200" y="41108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00" y="1521184"/>
            <a:ext cx="5292000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249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0000" y="0"/>
            <a:ext cx="853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104" y="1521184"/>
            <a:ext cx="2830327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2830327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6636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096001" y="4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90" y="1521184"/>
            <a:ext cx="5292112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AC999FBB-C1D6-4B26-85DA-C35A9AE89FC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179123" y="6332830"/>
            <a:ext cx="607829" cy="148182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EF72B13-9B15-4498-BB43-905E33674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395E17D-434D-496F-ACED-68402E0837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5E2052B-5DD0-4BE1-B45C-38CD489F4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9E97861-81A0-48C0-8AEF-CACA7732E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0D779E3A-0123-49DB-8413-A23AC0E07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F51EF93-B585-496B-B94C-E8BE39852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781972F2-AA1F-442F-B2D7-23EDE922FF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BC311869-F154-41A1-AE1A-2BB4BC4455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BD3BAD-FEE2-4A45-B755-5807997256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03B1CC70-8E47-4D3D-9382-CF481F7A9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07012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906" y="-1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878" y="1521183"/>
            <a:ext cx="5292112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00" y="1521678"/>
            <a:ext cx="5292000" cy="4494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00" y="41116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3723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ile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6F170A-22F9-4C51-A3F5-C624133A8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06588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78A6CC2-2B2B-49B7-988E-7B29E9260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3059" y="1"/>
            <a:ext cx="4065882" cy="3428999"/>
          </a:xfrm>
          <a:solidFill>
            <a:schemeClr val="accent3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latin typeface="+mj-lt"/>
              </a:defRPr>
            </a:lvl1pPr>
            <a:lvl2pPr algn="ctr">
              <a:defRPr sz="2200" b="0"/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6AC9356-AA84-4F4C-B1FF-5212DBD30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6118" y="1"/>
            <a:ext cx="406588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0EEEBEF-05E3-4523-B510-9AB7EDBF07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6118" y="3429079"/>
            <a:ext cx="406588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DD8EBF-71D9-4384-B696-89AB7269F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3059" y="3429079"/>
            <a:ext cx="4065882" cy="3428999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5"/>
                </a:solidFill>
                <a:latin typeface="+mj-lt"/>
              </a:defRPr>
            </a:lvl1pPr>
            <a:lvl2pPr algn="ctr">
              <a:defRPr sz="2200" b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BB48325-C2CB-490C-BEC5-9F1DE6155C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429079"/>
            <a:ext cx="406588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A526-7C09-4FE7-AB48-4E3DF807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E0864-1815-47B8-8BBA-B0910E11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78EFC-C516-4B8D-8CA7-6B33A2BD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905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>
          <a:gsLst>
            <a:gs pos="50000">
              <a:srgbClr val="00E487"/>
            </a:gs>
            <a:gs pos="100000">
              <a:srgbClr val="1ECBD0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D4E276-C47D-4F97-8D9E-FECD172C97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35683" y="2634181"/>
            <a:ext cx="6520638" cy="1589645"/>
            <a:chOff x="2071" y="1578"/>
            <a:chExt cx="2587" cy="63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8587B0E-0CEF-4218-99CF-AE3634274F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526A929-E098-4073-8B92-F18ED8E1D9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DF465AE-39A5-4B73-8576-41C66C06A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A4DA928-058C-40DF-A9B6-21272F81C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DBE2736-4D16-47F2-8CC1-7353D5B14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990E525-4DF6-403E-9092-24C5DCE5B3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4B85E-E1BE-464E-8E28-ACA4300CA4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A160C3-B4E4-4003-BFF3-28A6B0C1B0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F26E6D7-1351-4C95-A3E8-FF86354A3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6E6734-7A5F-4A76-946D-520C7807B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316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8FDBE2B1-3DA3-43D4-9DC3-2E772835078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5508" y="685816"/>
            <a:ext cx="1880984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FB346E6-4510-4BED-AA2E-6743A40A50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653ECA1-3AB4-47BE-A42E-29B1E3B7D8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0D986EC0-5473-4884-81B3-875C9DA7C5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EAC8C8C-A319-4A4F-95A2-5FFCE55E3A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F28C50EA-77B2-44BA-85E0-41720CE67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9C9869C-B6EC-4057-A952-E2CE4A44C3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873AF13F-0640-4C6D-8CAF-BB8A2322C1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982EC9D7-A8C0-4B37-9B60-32F310D917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D1A8101-5969-46D3-86E7-3F858A377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3C52E1A8-F273-4077-90B8-12412F0A51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9778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455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732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78" y="512498"/>
            <a:ext cx="11368018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80" y="1521182"/>
            <a:ext cx="6178854" cy="451734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121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78" y="512498"/>
            <a:ext cx="1136801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880" y="1521182"/>
            <a:ext cx="6178854" cy="45173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accent3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159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24CE919-A7C7-49EF-8CB7-9F5CE00A26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82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090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r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019F4F3-4329-484A-96A3-B3A599B3BA7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82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43232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2080786-E399-4A97-AA01-14F60200E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82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7423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80" y="1521184"/>
            <a:ext cx="6178854" cy="3817442"/>
          </a:xfrm>
        </p:spPr>
        <p:txBody>
          <a:bodyPr anchor="ctr"/>
          <a:lstStyle>
            <a:lvl1pPr marL="0" indent="0">
              <a:buNone/>
              <a:defRPr sz="3000" b="0">
                <a:solidFill>
                  <a:schemeClr val="tx2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017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1521185"/>
            <a:ext cx="11368018" cy="381563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0771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1521185"/>
            <a:ext cx="11368018" cy="3815631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9629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C9FB2DA8-4D6B-455E-8E80-67520B04D91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5508" y="685816"/>
            <a:ext cx="1880984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798D9CB-93C5-4BA2-929A-2CDD20D9A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CD076B7-6553-48C6-9C13-12A0A6B2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4C76CEC-16C2-4E2B-8318-C92100B82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619E1B8-E4FD-4146-AF84-8F1DBB0AA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4FF9C5E1-8FFE-4C45-8CEC-68E52F3E5D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C321A392-CD70-4533-ACCC-383D8BB92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C73A465C-03FB-40DA-A381-544599743F7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9FFE5527-2DF9-4A01-9E29-E2A442B566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C27E165C-619B-4F48-8C43-C8AEBFD58E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55BAEF4C-20E0-4F60-A41D-DA6C12A98B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24813690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105" y="1521184"/>
            <a:ext cx="6176627" cy="3817442"/>
          </a:xfrm>
        </p:spPr>
        <p:txBody>
          <a:bodyPr anchor="ctr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14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20" y="1521184"/>
            <a:ext cx="6762580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349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81" y="411083"/>
            <a:ext cx="1136801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20" y="1521184"/>
            <a:ext cx="6762580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6995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90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25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4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78" y="411083"/>
            <a:ext cx="5292112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2356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-1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200" y="41108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00" y="1521184"/>
            <a:ext cx="5292000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992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3429905"/>
            <a:ext cx="6095094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>
            <a:lvl1pPr>
              <a:defRPr sz="1597"/>
            </a:lvl1pPr>
            <a:lvl2pPr>
              <a:defRPr sz="1597"/>
            </a:lvl2pPr>
            <a:lvl3pPr>
              <a:defRPr sz="159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906" y="4"/>
            <a:ext cx="6095094" cy="3429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34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5734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F37378-9CE3-46C1-80C8-30215DE1A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" y="-905"/>
            <a:ext cx="6095094" cy="6858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4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200" y="41108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00" y="1521184"/>
            <a:ext cx="529200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209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0000" y="0"/>
            <a:ext cx="853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104" y="1521184"/>
            <a:ext cx="2830327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2830327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72619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096001" y="4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90" y="1521184"/>
            <a:ext cx="5292112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CBF1DDE-7DD3-4D1C-9B77-141EBB861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63612" y="6336092"/>
            <a:ext cx="612000" cy="1066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596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80" y="1521184"/>
            <a:ext cx="6178854" cy="3817442"/>
          </a:xfrm>
        </p:spPr>
        <p:txBody>
          <a:bodyPr anchor="ctr"/>
          <a:lstStyle>
            <a:lvl1pPr marL="0" indent="0">
              <a:buNone/>
              <a:defRPr sz="3000" b="0">
                <a:solidFill>
                  <a:schemeClr val="tx2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36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906" y="-1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878" y="1521183"/>
            <a:ext cx="5292112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50" y="1521678"/>
            <a:ext cx="5292000" cy="44947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49" y="411163"/>
            <a:ext cx="529200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3123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ile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6F170A-22F9-4C51-A3F5-C624133A8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406588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78A6CC2-2B2B-49B7-988E-7B29E9260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3059" y="1"/>
            <a:ext cx="4065882" cy="3428999"/>
          </a:xfrm>
          <a:solidFill>
            <a:schemeClr val="accent3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latin typeface="+mj-lt"/>
              </a:defRPr>
            </a:lvl1pPr>
            <a:lvl2pPr algn="ctr">
              <a:defRPr sz="2200" b="0"/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6AC9356-AA84-4F4C-B1FF-5212DBD30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6118" y="1"/>
            <a:ext cx="406588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0EEEBEF-05E3-4523-B510-9AB7EDBF07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6118" y="3429079"/>
            <a:ext cx="406588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DD8EBF-71D9-4384-B696-89AB7269F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63059" y="3429079"/>
            <a:ext cx="4065882" cy="3428999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solidFill>
                  <a:schemeClr val="accent5"/>
                </a:solidFill>
                <a:latin typeface="+mj-lt"/>
              </a:defRPr>
            </a:lvl1pPr>
            <a:lvl2pPr algn="ctr">
              <a:defRPr sz="2200" b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BB48325-C2CB-490C-BEC5-9F1DE6155C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429079"/>
            <a:ext cx="406588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1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A526-7C09-4FE7-AB48-4E3DF807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E0864-1815-47B8-8BBA-B0910E11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78EFC-C516-4B8D-8CA7-6B33A2BD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6490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BA983841-2E67-4BBE-85F6-5824A21EE17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841600" y="2861916"/>
            <a:ext cx="6508800" cy="1134169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8500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BA983841-2E67-4BBE-85F6-5824A21EE17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841600" y="2861916"/>
            <a:ext cx="6508800" cy="1134169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92883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3245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0169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139"/>
            <a:ext cx="9144001" cy="3245724"/>
          </a:xfrm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4325"/>
            <a:ext cx="9144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8F869F46-098E-40E7-8BBE-A2BB1CDE06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82788" y="411163"/>
            <a:ext cx="2826424" cy="396000"/>
            <a:chOff x="0" y="1622"/>
            <a:chExt cx="7680" cy="1076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3EE1E7C-2EB2-4210-BB5A-9E018E2349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D3C16D21-72E5-46B0-8CC0-4B3CD95935E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9C247EA-B9C8-4819-BE22-2C1BAA954E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9AEA120-CF54-48F5-BF11-5391371ECA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8DF2852-0A8E-49FE-BDD2-2B742DE984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2B752DEC-79E9-4690-A0A0-3FBBBA42325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7AE7A572-E336-4C83-BDA6-9B0E52C1C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05E76D6-C2C1-494C-9CF4-E975FD4C9C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21D3D1A-E9E0-4884-884F-492A6AB4F2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D4874F0E-D8D1-4B21-B17D-6C8BFFACB2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09F13DA2-ACD8-46BB-AFA6-FB20A53BBE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0FCE92F8-0CB6-4C7E-95FD-BEDB676C1A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191AE23-8810-45AE-BD8E-C77B7ADF0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AB398A49-2CB9-4E19-A099-5B122098B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BE9E44D5-5494-48E0-BB90-6119119C6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02662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80" y="1521184"/>
            <a:ext cx="7482544" cy="3817442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400" b="0">
                <a:solidFill>
                  <a:schemeClr val="tx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4555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1521185"/>
            <a:ext cx="11368018" cy="3815631"/>
          </a:xfrm>
        </p:spPr>
        <p:txBody>
          <a:bodyPr anchor="ctr"/>
          <a:lstStyle>
            <a:lvl1pPr algn="ctr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F538CC8B-F600-49B9-BACD-7C6B0F90809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32850" y="633093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A8F06AD-208A-43F1-A692-7FB2E8859E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443EC75-623B-4F49-9EA2-528791C330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165FC24-6365-4B11-8A8E-7A386F1F5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E9E9765-C4A7-4AE7-AB5D-1A96163779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D0EE75A-243D-4719-AEF0-806CC01C4D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4B7C3482-76AC-4362-BB17-D64AE7D11A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CBF6DDD-FC53-448D-8FE3-3874132AC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5CC6B60-4314-474F-8B72-AC2A2D1BF3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073F103A-3BAD-4949-BC8C-4D3B44CF46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691E8977-F608-470D-BB8D-231F71C8B93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25AF574-BBEF-4E01-9B8E-2C473DA9DD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C09DDCC-EB70-4769-B64E-DD48AEFF3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DF73D43-5DF0-442D-9B4D-9D2A4E8095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9651F69-F468-4413-9453-0A0A21149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7FAC0AC2-6A7D-4FE9-999C-DEC5EA07D1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222167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F531DBA6-9C21-4EFC-9D99-C142DD7BC52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32850" y="633093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E3A63CBD-692C-478F-BACD-8B0D1849FF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63E2CA8-1F02-4F96-B4D4-FEFB6C2270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38B204D6-D354-45FB-B6FD-62A4072CE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C351C69-0634-4E8F-88D1-FF6F43009C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E57E84E7-25CC-4AB4-BF6D-BA6223B0CA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Rectangle 10">
              <a:extLst>
                <a:ext uri="{FF2B5EF4-FFF2-40B4-BE49-F238E27FC236}">
                  <a16:creationId xmlns:a16="http://schemas.microsoft.com/office/drawing/2014/main" id="{05DA7E05-A706-46A5-9865-2DF81E625F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2734E26B-D7B5-47AB-93E8-409B6614B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7E1B3A85-079F-4992-80B2-3352761788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4C3D14E-A4C2-4F48-B397-FE3811D6F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Rectangle 14">
              <a:extLst>
                <a:ext uri="{FF2B5EF4-FFF2-40B4-BE49-F238E27FC236}">
                  <a16:creationId xmlns:a16="http://schemas.microsoft.com/office/drawing/2014/main" id="{BCC64368-444D-4BC9-AACD-4234858F6F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4B2867E3-DDA3-41E2-91A4-645678CC42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EC222D36-7AF5-4738-9655-15F5992F1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4C0D53D0-6590-47EA-A163-46D76FB829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428C190E-86C4-4F98-84B4-89A96F5F7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DD2C009D-DFCA-4C9E-A006-65C1ED9A8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105" y="1521184"/>
            <a:ext cx="6176627" cy="381744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4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244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1521185"/>
            <a:ext cx="11368018" cy="3815631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1687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19" y="1521184"/>
            <a:ext cx="7699205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54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81" y="411083"/>
            <a:ext cx="1136801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19" y="1521184"/>
            <a:ext cx="7699205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29DCF2F7-ED91-4CF8-BCD4-D0C068C3857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32850" y="633093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CFBDCF1-BBDE-4470-B02B-1B517340AE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FD44A24-E293-46BE-B4EC-95369CEA93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DB94DBE4-95DD-4C25-BC05-00983FE00E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5D69084C-8A2C-4F56-840C-854C059404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A8335D12-BE1F-47FC-B1B1-D38E41B65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6AFD345D-B4DD-470E-B648-6430D05E93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0B0B3A75-1A0A-49AC-9816-77E1B29B64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837B2D43-A683-41AF-A149-31D567B81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6D3F44B-8A34-4F65-B4C2-45A83E2610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5813B57B-8CF6-4EEC-9651-47D6CF8CC7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34A7EF8C-46FC-41E4-90DA-42120BB10F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C43A1BEA-9B0C-4B2A-8B81-8019FB05F5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99870025-A3B4-48B1-B961-5C894CD455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224AEEDD-2A83-4415-9986-24467BC3A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39EC7CAA-F510-4C69-B067-D6E6838758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17331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85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495814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4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78" y="411083"/>
            <a:ext cx="5292112" cy="776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150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-1"/>
            <a:ext cx="609509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250" y="411791"/>
            <a:ext cx="5292000" cy="776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7250" y="1521892"/>
            <a:ext cx="5292000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1789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906" y="3429905"/>
            <a:ext cx="6095094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906" y="4"/>
            <a:ext cx="6095094" cy="3429905"/>
          </a:xfrm>
          <a:solidFill>
            <a:schemeClr val="tx1"/>
          </a:solidFill>
        </p:spPr>
        <p:txBody>
          <a:bodyPr lIns="360000" tIns="360000" rIns="360000" bIns="360000" anchor="ctr"/>
          <a:lstStyle>
            <a:lvl1pPr algn="ctr"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A7491F-1E1B-44B3-B411-C2B74C75C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31734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8000" y="0"/>
            <a:ext cx="82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104" y="1521184"/>
            <a:ext cx="3340850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3340850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9959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096001" y="4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878" y="1521184"/>
            <a:ext cx="5292112" cy="4494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6790" y="1521184"/>
            <a:ext cx="5292112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410669"/>
            <a:ext cx="5292111" cy="776038"/>
          </a:xfrm>
        </p:spPr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0601B898-2CB9-45B9-BA39-02DE943F25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32850" y="633093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3229534-A589-4F34-81F7-9CE4070AB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9DEF8685-7AD2-48A8-B69C-9763D07F43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B0FF649-6ED2-4D2F-86B1-0A1FD3EF7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1642DF5-C451-4865-9165-6CE3392508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DF463569-06AA-4F45-B219-4017423B8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9DE51780-53C6-45F1-8E8B-D935D29A68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87FB53A8-C8F7-43CE-A8C3-9B4F3426ED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31DD79B2-FBD1-403A-A383-FAF521974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F9AD7E08-BB9F-4E88-AB2E-8761F8BA23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Rectangle 14">
              <a:extLst>
                <a:ext uri="{FF2B5EF4-FFF2-40B4-BE49-F238E27FC236}">
                  <a16:creationId xmlns:a16="http://schemas.microsoft.com/office/drawing/2014/main" id="{E4C38675-2FFC-4DAB-8E7E-4313BA840B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724819DA-168C-4FDF-904B-A8901991A9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C75CEB69-F788-4262-ABDA-476B429CC9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583E25A-DC66-4F63-AF51-B586E18EB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06369091-6A79-4886-A89E-5D39AA36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3C4C6ED6-7F46-4A92-99EF-1F1DC26BF7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33164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906" y="-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878" y="1521183"/>
            <a:ext cx="5292112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442" y="1521183"/>
            <a:ext cx="5292000" cy="44947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50" y="411163"/>
            <a:ext cx="5292000" cy="776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5148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4">
            <a:extLst>
              <a:ext uri="{FF2B5EF4-FFF2-40B4-BE49-F238E27FC236}">
                <a16:creationId xmlns:a16="http://schemas.microsoft.com/office/drawing/2014/main" id="{B725D07D-06C0-459D-857E-391302C20C8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68000" y="3060800"/>
            <a:ext cx="5256000" cy="736399"/>
            <a:chOff x="0" y="1622"/>
            <a:chExt cx="7680" cy="1076"/>
          </a:xfrm>
          <a:solidFill>
            <a:schemeClr val="bg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1BF17F4-6979-4E8A-A4E9-43502326D6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3EE2477-A1D5-47D2-A28D-D441999582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93236D5-14AB-44B6-90BF-AD61694E44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9773CA7-EBE5-4889-A39A-9545F2E6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8BEB8AE-4D8A-4C90-B4CF-9BA47A0F5C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D6F3A163-D040-4324-977A-7456CD8A42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26C14BA-010A-4383-BBF7-EB7534B541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DED85E77-F8F2-4161-9BB8-0F59AD977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879C6382-FCA3-4083-8AFE-BA95CD2D4A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45969A8B-EB28-489A-ADFF-B513470A39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1733E594-B7EE-4279-AAB3-4B762AE2AD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35346133-A6F0-4888-8448-CAF15A08E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6873EB7-DDD8-4C36-9734-50B8BA40AC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D848509E-F084-4903-ADBE-322A47D22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DAEE2787-328D-4F8F-8A89-76715F69F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8712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79" y="1521185"/>
            <a:ext cx="11368018" cy="3815631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5005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5161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9534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05F3BA2-B27F-4D6D-85C6-0EB92E2D65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05F3BA2-B27F-4D6D-85C6-0EB92E2D6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A4EE19E-E41D-40A4-A09A-888FA8E2FB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879" cy="6863992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3653E61-8455-43DD-85E1-3EFD3255339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 bwMode="white">
          <a:xfrm>
            <a:off x="1116584" y="4753875"/>
            <a:ext cx="576652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D300ACA-1DDA-445B-9241-4ACC24CFD5A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 bwMode="white">
          <a:xfrm>
            <a:off x="1116584" y="5006160"/>
            <a:ext cx="576652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DFCA62A-CA79-426E-B592-49ABCC31F8A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1116584" y="5258446"/>
            <a:ext cx="576652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26F3FA1-170D-4773-936E-E5E7447A587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 bwMode="white">
          <a:xfrm>
            <a:off x="1116583" y="2718323"/>
            <a:ext cx="8226211" cy="160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</p:spTree>
    <p:extLst>
      <p:ext uri="{BB962C8B-B14F-4D97-AF65-F5344CB8AC3E}">
        <p14:creationId xmlns:p14="http://schemas.microsoft.com/office/powerpoint/2010/main" val="2215585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A78F2-A9DE-4AB8-A4E1-761EACDB9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1" y="1623484"/>
            <a:ext cx="10847919" cy="4614333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43077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tandar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A78F2-A9DE-4AB8-A4E1-761EACDB9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1" y="1623484"/>
            <a:ext cx="10847919" cy="4614333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69159-ABDA-489C-A492-32B9EFA52CB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019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677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61335A-8C71-4906-B035-4841327EAB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61335A-8C71-4906-B035-4841327EA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7BB393-155A-4310-8B8C-54BB9A9AEE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479DA-8DD6-4320-946F-6447CE9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201-4266-412C-8AC9-E9BCA52E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47EA0-0639-4962-AADA-DCC10C6C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ACDF8-C435-48D3-BF23-1B763DED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4704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61335A-8C71-4906-B035-4841327EAB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61335A-8C71-4906-B035-4841327EA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7BB393-155A-4310-8B8C-54BB9A9AEE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479DA-8DD6-4320-946F-6447CE9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201-4266-412C-8AC9-E9BCA52E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47EA0-0639-4962-AADA-DCC10C6C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ACDF8-C435-48D3-BF23-1B763DED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1E562-413B-4F0D-A2C0-64A59DCF28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017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479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04ADFE-9A66-4402-ADB9-F737C99AC8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04ADFE-9A66-4402-ADB9-F737C99AC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C9F324-D96D-43C9-9F1D-74F1A749ED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6FF390-C074-41B4-BFDD-16F0AF2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2478C-A2B9-4776-BE79-6136821C6D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6DDBD-3CF8-4852-AFCD-6916157B83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91BF6-7645-4AA5-BBDA-A5098F687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5C9F09-7021-4051-A9D1-030CD6FC33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3100" y="1623484"/>
            <a:ext cx="5088467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09A377-7525-43E7-B08A-D3AD27D17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2551" y="1623484"/>
            <a:ext cx="5088467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5660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04ADFE-9A66-4402-ADB9-F737C99AC8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04ADFE-9A66-4402-ADB9-F737C99AC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C9F324-D96D-43C9-9F1D-74F1A749ED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6FF390-C074-41B4-BFDD-16F0AF2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2478C-A2B9-4776-BE79-6136821C6D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6DDBD-3CF8-4852-AFCD-6916157B83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91BF6-7645-4AA5-BBDA-A5098F687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5C9F09-7021-4051-A9D1-030CD6FC33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3100" y="1623484"/>
            <a:ext cx="5088467" cy="46143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09A377-7525-43E7-B08A-D3AD27D17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2551" y="1623484"/>
            <a:ext cx="5088467" cy="46143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4AB85C-6D68-43DC-9254-2702C4AC32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017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944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BF4024-250B-4DF0-88FD-894C7422FA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9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BF4024-250B-4DF0-88FD-894C7422F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D240ED2-4EC0-4518-89F1-BBB2F52D743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656667" cy="6851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71538-B430-4B25-AB35-31746FF0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915" y="507999"/>
            <a:ext cx="5376069" cy="93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2523A-C070-4FDB-86F7-7875D41CCDA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0264BD-5203-49E4-BC0F-3E4178D54B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44C28-1BF7-4E7F-A965-D914E61E58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17CC56-2B12-4A59-950F-3DCB9600CE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7915" y="1623483"/>
            <a:ext cx="6193104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68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3105" y="1521184"/>
            <a:ext cx="6176627" cy="3817442"/>
          </a:xfrm>
        </p:spPr>
        <p:txBody>
          <a:bodyPr anchor="ctr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409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15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493118-70BE-49DA-9C6C-347B4D8A8B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493118-70BE-49DA-9C6C-347B4D8A8B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1B156F3-CF8C-4CDD-A03E-A24D93085D2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535333" y="0"/>
            <a:ext cx="4656667" cy="6851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23F61C-4E8C-4FD1-B6ED-B2BBE09D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2" y="507999"/>
            <a:ext cx="6047433" cy="93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5EEC5-0A06-4B5F-809B-FA1044DD41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1F658F-CD8F-4E6E-BDBA-CBEEDB5684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D84B06-2D47-45F2-9684-460ADDAA2D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4E067B-840F-47D3-B48B-45596F55FF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3100" y="1623484"/>
            <a:ext cx="6047435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2ED915-94F6-46CD-826E-92A745D55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7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583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96B7A6-8E09-43BE-AD8E-4D7F6C40B1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7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96B7A6-8E09-43BE-AD8E-4D7F6C40B1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80C839-211D-4D2C-84AA-B3FFFB3A69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" y="1623483"/>
            <a:ext cx="7542507" cy="4614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1FA11C-355A-42A0-8ACC-631313FC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361182E-6B7A-4849-BC57-86A86014FF8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2FD04A-862C-4934-BC73-93BBD939EF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B82D07-B33E-49CB-AC52-C6579322403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820880-CEF8-4B01-8B09-8EC1A7E2F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9529" y="1623483"/>
            <a:ext cx="3691488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686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0157" y="1623484"/>
            <a:ext cx="7521844" cy="46143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50E1E-97E8-4411-B532-AD7CE1F3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A891F-E92C-403A-BFCC-535E846FAAD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2573C8-E590-4CEE-84C0-E3B118D75F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0A0AFB-ED51-4458-A2A2-DDC32D4086E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241E64-67CD-4CA0-81D4-1083916DD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3100" y="1623483"/>
            <a:ext cx="3676757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3589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73100" y="1623485"/>
            <a:ext cx="5088467" cy="31285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432551" y="1623485"/>
            <a:ext cx="5088467" cy="31285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B248D-57C3-42BE-B1A8-E7FC1A38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D1C86-B158-41D0-A938-63F01F33576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6D6C4-8F10-4092-B714-9020C41BB82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DD015-4119-4EA1-B431-858F91EA5F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BDAA8A-021C-4EC1-B26E-48889996AA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3100" y="5004003"/>
            <a:ext cx="5088467" cy="1233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F5822-A908-4933-8FD3-A83B190BF6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32551" y="5004003"/>
            <a:ext cx="5088467" cy="1233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110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F063C06-AE5B-4F6F-9C37-FBE1184F3C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9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F063C06-AE5B-4F6F-9C37-FBE1184F3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DD051A0-039D-42D9-A58B-EA14A08412F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73101" y="1623484"/>
            <a:ext cx="10847919" cy="46143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1867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0F8291-C16C-4418-9B6D-28D21CA7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B389B-3B07-4E50-B6D9-4F152C76707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D7D42-1612-4F34-9E0C-4BB0F061DD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0F500-5589-4B84-923C-8EFC4E3CAE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2579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797D4-FD91-4A72-BFB7-8798A109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80F89-4AE5-4088-80FE-24532257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67E6-9B12-4AF6-B568-50379A33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27603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89AD4B-CD2A-4E02-85A1-532A4A251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89AD4B-CD2A-4E02-85A1-532A4A251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7ACB5B-4858-4068-9665-FC3C21C1065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 (16:9)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548E2F-0354-46E1-A24B-261AE84898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187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89AD4B-CD2A-4E02-85A1-532A4A251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89AD4B-CD2A-4E02-85A1-532A4A251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62C7498-3AB5-4406-913C-71CCEC8866D0}"/>
              </a:ext>
            </a:extLst>
          </p:cNvPr>
          <p:cNvSpPr>
            <a:spLocks noGrp="1"/>
          </p:cNvSpPr>
          <p:nvPr>
            <p:ph type="media" sz="quarter" idx="2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video (16:9)</a:t>
            </a:r>
          </a:p>
        </p:txBody>
      </p:sp>
    </p:spTree>
    <p:extLst>
      <p:ext uri="{BB962C8B-B14F-4D97-AF65-F5344CB8AC3E}">
        <p14:creationId xmlns:p14="http://schemas.microsoft.com/office/powerpoint/2010/main" val="241565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04897" y="2052000"/>
            <a:ext cx="8637751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52965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divider dark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04897" y="2052000"/>
            <a:ext cx="8637751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0518A-9ACF-8844-AFD1-AB184AC65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017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33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20" y="1521184"/>
            <a:ext cx="6762580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34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52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1F58990-F6FE-47C5-BC21-2A4526350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3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1F58990-F6FE-47C5-BC21-2A4526350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0"/>
            <a:ext cx="4656667" cy="6858000"/>
          </a:xfrm>
          <a:prstGeom prst="rect">
            <a:avLst/>
          </a:prstGeom>
          <a:solidFill>
            <a:srgbClr val="004D79">
              <a:alpha val="89804"/>
            </a:srgb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423334" y="1625597"/>
            <a:ext cx="3801533" cy="42506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B25F741-4DE1-41E1-8A68-93B346DCA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51428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2622BA5-BC34-4A58-9264-E2D05A0F24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2622BA5-BC34-4A58-9264-E2D05A0F24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535335" y="0"/>
            <a:ext cx="4656667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7952002" y="1625600"/>
            <a:ext cx="3820897" cy="42513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4DD6326-33BA-4174-807D-738A31A700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51658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DA24CE-89CA-4008-85D4-D98FA9672B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DA24CE-89CA-4008-85D4-D98FA9672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245103"/>
            <a:ext cx="12192000" cy="16129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73100" y="5624422"/>
            <a:ext cx="10847917" cy="86994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5C95AE-299F-431B-AB66-08FC9F22E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7386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small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ABAA68A-08EA-496D-B665-88DDACBC07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5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ABAA68A-08EA-496D-B665-88DDACBC07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3100" y="3239400"/>
            <a:ext cx="4680000" cy="2628000"/>
          </a:xfrm>
          <a:prstGeom prst="rect">
            <a:avLst/>
          </a:prstGeom>
          <a:solidFill>
            <a:srgbClr val="004D79">
              <a:alpha val="90000"/>
            </a:srgbClr>
          </a:solidFill>
        </p:spPr>
        <p:txBody>
          <a:bodyPr lIns="134955" tIns="134955" rIns="134955" bIns="134955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FB6CD9-7626-429B-A638-CA2C3907F2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5912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small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486757-F9A3-4F23-8717-59ECFD7A89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9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486757-F9A3-4F23-8717-59ECFD7A89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841017" y="998220"/>
            <a:ext cx="4680000" cy="2628000"/>
          </a:xfrm>
          <a:prstGeom prst="rect">
            <a:avLst/>
          </a:prstGeom>
          <a:solidFill>
            <a:srgbClr val="004D79">
              <a:alpha val="90000"/>
            </a:srgbClr>
          </a:solidFill>
        </p:spPr>
        <p:txBody>
          <a:bodyPr lIns="134955" tIns="134955" rIns="134955" bIns="134955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6A7725E-E42D-449C-A552-89E34F170F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41019" y="288001"/>
            <a:ext cx="480000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001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3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50CE0E-F179-458C-AEB1-36BDA9AF42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3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750CE0E-F179-458C-AEB1-36BDA9AF42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E540E8-853F-49F5-AAA0-593FDDFCB4F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C2BE2D-951F-4D2E-A248-5E79BA206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941" y="471161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Time period, data scenario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1B2E9-68F4-4A38-9D55-0A18643918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5941" y="52207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058F3F5-669F-4BEE-968A-F64356A6CD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5941" y="261684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Content, unit measurement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62C03-275A-4B1F-B234-561444D869D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E35EF-ADB2-4164-B32F-9BDCE33D215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5F407-F7B2-457F-BADC-5D7E348202A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4A983AC-6F9B-471B-87E8-D4505A31FE4E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0FB69-E866-4F1C-87F8-ADA6A511DB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5942" y="1264357"/>
            <a:ext cx="11940119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58894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4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AB418BD-1930-49DC-9A84-017861466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7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AB418BD-1930-49DC-9A84-017861466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894897C-9089-4E46-A4DC-D9375AE2C97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25941" y="471161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25941" y="680640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25941" y="52207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5941" y="261684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24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C9809-688D-4100-A0FE-DB6EB41BC20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64E04-503E-48E0-8056-F4A846A8D6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E3274A-0D5B-4B5E-963A-4AD0C03849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073504F8-A36C-4A96-9962-DBD59D731B7C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7E0385-9465-469B-9CA7-ABB0EB4E48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5942" y="1264358"/>
            <a:ext cx="11940119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965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7596">
          <p15:clr>
            <a:srgbClr val="FBAE40"/>
          </p15:clr>
        </p15:guide>
        <p15:guide id="4" orient="horz" pos="52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C896B7-FACB-4D7B-A4F4-8CE484CBAD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C896B7-FACB-4D7B-A4F4-8CE484CBA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ADAA302-4954-4070-845B-E3247AC801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913354F-6E59-49EF-93BE-EAF0DC89F6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941" y="471161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171BA3-E603-4FDD-B59F-EF9A1D5D5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941" y="680640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D21293-C0ED-4019-808D-8F22DD7C37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5941" y="52207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DAF2D5-0296-4D0F-805B-B7D70457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5941" y="261684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0E6CF-65D4-44D5-BB75-32FC616FF2E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B535E-80AA-4B5F-B505-6AE4D82B205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9868-A62C-4FF8-88BB-692DFBB3AF3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8CA4B699-1B76-42B1-970D-8B5F927F5D43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72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">
          <p15:clr>
            <a:srgbClr val="FBAE40"/>
          </p15:clr>
        </p15:guide>
        <p15:guide id="2" pos="7595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no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147BB81-5ED6-4620-B6AB-9F7CAE2CB6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5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147BB81-5ED6-4620-B6AB-9F7CAE2C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4C154A-EDEF-494B-95FD-05C94280830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8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B18CF-CA9C-4A69-B7C8-A4C94FF2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D015-F4ED-4FC4-A52C-B985B1A9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7AFA2-6720-468E-9F40-2499D9FB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50CCBDD5-A078-4F63-AC4E-A4BB95B75007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40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">
          <p15:clr>
            <a:srgbClr val="FBAE40"/>
          </p15:clr>
        </p15:guide>
        <p15:guide id="2" pos="7595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A73966E-CFE3-49CC-B52A-C5B637544F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9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A73966E-CFE3-49CC-B52A-C5B637544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FC3CDD-A9EE-4A29-BDB5-DDD9F2931D2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BB6E0D-3F39-440A-BD9D-79E5F24876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941" y="471161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E28750-0E4B-4D33-9132-AD81766D92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941" y="680640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D1072-8A57-4985-9114-7AB80099D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5941" y="52207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22D0EE4-A772-43CA-87B6-4AAA26C1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5941" y="261684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124D-0640-4AE6-AECC-F4880DA1C39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07C9-1AA8-427A-8D3F-F90DA800C51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97C04-425D-49F7-8B2B-D4A178C161E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F4A6D036-B440-4848-AD09-10D95A6851EB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8D6D76-355E-455E-9573-01D135D9D9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73815" y="1264358"/>
            <a:ext cx="3592245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793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">
          <p15:clr>
            <a:srgbClr val="FBAE40"/>
          </p15:clr>
        </p15:guide>
        <p15:guide id="2" pos="7595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81" y="411083"/>
            <a:ext cx="1136801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920" y="1521184"/>
            <a:ext cx="6762580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9076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52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039C25-38EE-4409-8846-AD3780FDA7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039C25-38EE-4409-8846-AD3780FDA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831B7F0-8291-45AD-B310-18C6F32C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2" name="Titel 4"/>
          <p:cNvSpPr>
            <a:spLocks noGrp="1"/>
          </p:cNvSpPr>
          <p:nvPr>
            <p:ph type="title" hasCustomPrompt="1"/>
          </p:nvPr>
        </p:nvSpPr>
        <p:spPr>
          <a:xfrm>
            <a:off x="3373123" y="52207"/>
            <a:ext cx="6988539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066FA14-A13E-4C88-AA9E-2E47483D50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5941" y="471161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98432D-6F74-40F0-A171-A0B5FD017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5941" y="680640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1023FC6-6139-470D-844E-BC0D615613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5941" y="52207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569437-C2DB-4F3A-9508-BB720F4BF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5941" y="261684"/>
            <a:ext cx="3133256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807E-C4CE-4AA4-8ED9-448491339EC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8CB85-32FF-48FD-9896-C7B7E8F6EDB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80397-EA1F-41BE-8CB8-EE87F91FA06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C539D5CE-18F8-4235-A29E-31342295EE06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6F1E93-15E1-4055-8C44-6E1B52D56A8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5941" y="4704080"/>
            <a:ext cx="5089496" cy="1595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">
          <p15:clr>
            <a:srgbClr val="FBAE40"/>
          </p15:clr>
        </p15:guide>
        <p15:guide id="2" pos="7595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17471" y="2447784"/>
            <a:ext cx="1526003" cy="1943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5164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43339" y="6237312"/>
            <a:ext cx="1190532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1" tIns="54420" rIns="108841" bIns="54420"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2D99289-1788-4094-95D8-16BE8E42F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71" y="2447783"/>
            <a:ext cx="1526003" cy="1939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09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vmlDrawing" Target="../drawings/vmlDrawing1.vml"/><Relationship Id="rId38" Type="http://schemas.openxmlformats.org/officeDocument/2006/relationships/image" Target="../media/image2.emf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heme" Target="../theme/theme4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879" y="410669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79" y="1521182"/>
            <a:ext cx="11368018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10" y="6332830"/>
            <a:ext cx="1194866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368" y="6332830"/>
            <a:ext cx="478440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0882" y="6332830"/>
            <a:ext cx="507262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1904BA4D-1AFB-42A4-8284-784441CF6C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179123" y="6332830"/>
            <a:ext cx="607829" cy="148182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AE554E6-16CB-4176-987F-3AF6305F7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EC65459-58EA-4F3D-8A43-721FE0A15E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EF15D6C-5F12-4679-A3CE-298E60CFDA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7D6A478E-FCAF-4573-B967-7423B97A0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7B044FD-45A1-41D4-8002-87E2B5931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B96B058D-5136-4262-807A-F14DDE4EC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8" name="Oval 11">
              <a:extLst>
                <a:ext uri="{FF2B5EF4-FFF2-40B4-BE49-F238E27FC236}">
                  <a16:creationId xmlns:a16="http://schemas.microsoft.com/office/drawing/2014/main" id="{67E362B8-97A1-4111-B148-BAE052A1BF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4301693B-28CB-4C5D-8F2B-69A579B76B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52D918BE-ADC1-4568-88E2-AF8C3F391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C865BE1B-431D-42EE-838F-6181568C2D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</p:grpSp>
      <p:sp>
        <p:nvSpPr>
          <p:cNvPr id="7" name="MSIPCMContentMarking" descr="{&quot;HashCode&quot;:-1127957265,&quot;Placement&quot;:&quot;Header&quot;}">
            <a:extLst>
              <a:ext uri="{FF2B5EF4-FFF2-40B4-BE49-F238E27FC236}">
                <a16:creationId xmlns:a16="http://schemas.microsoft.com/office/drawing/2014/main" id="{1DEE8B09-44BC-4682-806B-65172FDD046E}"/>
              </a:ext>
            </a:extLst>
          </p:cNvPr>
          <p:cNvSpPr txBox="1"/>
          <p:nvPr userDrawn="1"/>
        </p:nvSpPr>
        <p:spPr>
          <a:xfrm>
            <a:off x="0" y="0"/>
            <a:ext cx="165516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Signify Classified - Internal</a:t>
            </a:r>
            <a:endParaRPr lang="en-150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1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  <p:sldLayoutId id="2147483663" r:id="rId4"/>
    <p:sldLayoutId id="2147483672" r:id="rId5"/>
    <p:sldLayoutId id="2147483684" r:id="rId6"/>
    <p:sldLayoutId id="2147483680" r:id="rId7"/>
    <p:sldLayoutId id="2147483662" r:id="rId8"/>
    <p:sldLayoutId id="2147483681" r:id="rId9"/>
    <p:sldLayoutId id="2147483664" r:id="rId10"/>
    <p:sldLayoutId id="2147483673" r:id="rId11"/>
    <p:sldLayoutId id="2147483674" r:id="rId12"/>
    <p:sldLayoutId id="2147483675" r:id="rId13"/>
    <p:sldLayoutId id="2147483686" r:id="rId14"/>
    <p:sldLayoutId id="2147483676" r:id="rId15"/>
    <p:sldLayoutId id="2147483677" r:id="rId16"/>
    <p:sldLayoutId id="2147483678" r:id="rId17"/>
    <p:sldLayoutId id="2147483685" r:id="rId18"/>
    <p:sldLayoutId id="2147483679" r:id="rId19"/>
    <p:sldLayoutId id="2147483666" r:id="rId20"/>
    <p:sldLayoutId id="2147483667" r:id="rId21"/>
    <p:sldLayoutId id="2147483787" r:id="rId22"/>
    <p:sldLayoutId id="2147483788" r:id="rId23"/>
  </p:sldLayoutIdLst>
  <p:transition>
    <p:fade/>
  </p:transition>
  <p:hf sldNum="0" hdr="0" ftr="0" dt="0"/>
  <p:txStyles>
    <p:titleStyle>
      <a:lvl1pPr algn="l" defTabSz="1042512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b="0" kern="1200">
          <a:solidFill>
            <a:schemeClr val="tx2"/>
          </a:solidFill>
          <a:latin typeface="Signify Relative Bold" panose="02000806030000020004" pitchFamily="50" charset="0"/>
          <a:ea typeface="+mn-ea"/>
          <a:cs typeface="+mn-cs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0" userDrawn="1">
          <p15:clr>
            <a:srgbClr val="F26B43"/>
          </p15:clr>
        </p15:guide>
        <p15:guide id="4" pos="7420" userDrawn="1">
          <p15:clr>
            <a:srgbClr val="F26B43"/>
          </p15:clr>
        </p15:guide>
        <p15:guide id="5" orient="horz" pos="259" userDrawn="1">
          <p15:clr>
            <a:srgbClr val="F26B43"/>
          </p15:clr>
        </p15:guide>
        <p15:guide id="6" orient="horz" pos="958" userDrawn="1">
          <p15:clr>
            <a:srgbClr val="F26B43"/>
          </p15:clr>
        </p15:guide>
        <p15:guide id="7" orient="horz" pos="3989" userDrawn="1">
          <p15:clr>
            <a:srgbClr val="F26B43"/>
          </p15:clr>
        </p15:guide>
        <p15:guide id="8" orient="horz" pos="37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879" y="410669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79" y="1521182"/>
            <a:ext cx="11368018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10" y="6332830"/>
            <a:ext cx="1194866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368" y="6332830"/>
            <a:ext cx="478440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0882" y="6332830"/>
            <a:ext cx="507262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32C11A5-A03B-4075-B595-9FA95A8BD6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163612" y="6336092"/>
            <a:ext cx="612000" cy="1066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MSIPCMContentMarking" descr="{&quot;HashCode&quot;:-1127957265,&quot;Placement&quot;:&quot;Header&quot;}">
            <a:extLst>
              <a:ext uri="{FF2B5EF4-FFF2-40B4-BE49-F238E27FC236}">
                <a16:creationId xmlns:a16="http://schemas.microsoft.com/office/drawing/2014/main" id="{DF70A293-7BC5-42BC-A239-E540A0F74ACE}"/>
              </a:ext>
            </a:extLst>
          </p:cNvPr>
          <p:cNvSpPr txBox="1"/>
          <p:nvPr userDrawn="1"/>
        </p:nvSpPr>
        <p:spPr>
          <a:xfrm>
            <a:off x="0" y="0"/>
            <a:ext cx="165516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Signify Classified - Internal</a:t>
            </a:r>
            <a:endParaRPr lang="en-150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8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fade/>
  </p:transition>
  <p:hf sldNum="0" hdr="0" ftr="0" dt="0"/>
  <p:txStyles>
    <p:titleStyle>
      <a:lvl1pPr algn="l" defTabSz="1042512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b="0" kern="1200">
          <a:solidFill>
            <a:schemeClr val="tx2"/>
          </a:solidFill>
          <a:latin typeface="Signify Relative Bold" panose="02000806030000020004" pitchFamily="50" charset="0"/>
          <a:ea typeface="+mn-ea"/>
          <a:cs typeface="+mn-cs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0">
          <p15:clr>
            <a:srgbClr val="F26B43"/>
          </p15:clr>
        </p15:guide>
        <p15:guide id="3" pos="260">
          <p15:clr>
            <a:srgbClr val="F26B43"/>
          </p15:clr>
        </p15:guide>
        <p15:guide id="4" pos="74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orient="horz" pos="3989">
          <p15:clr>
            <a:srgbClr val="F26B43"/>
          </p15:clr>
        </p15:guide>
        <p15:guide id="8" orient="horz" pos="379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879" y="410669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879" y="1521182"/>
            <a:ext cx="11368018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10" y="6332830"/>
            <a:ext cx="1194866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368" y="6332830"/>
            <a:ext cx="478440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0882" y="6332830"/>
            <a:ext cx="507262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5B8134DB-A8C2-4E81-8AE1-923CCD50B6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32850" y="6330937"/>
            <a:ext cx="1346400" cy="188639"/>
            <a:chOff x="0" y="1622"/>
            <a:chExt cx="7680" cy="1076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C914F38-7391-4125-9EBB-90D545A14D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2C1C3AD-5877-4211-8B98-0118B501CB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162402E-6173-4B7E-9508-BD1D30AA7E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720A2039-3F7C-4D05-A0A2-24EB50AC50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5306C40F-EB9D-4A40-94F5-AA8243CC0E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10">
              <a:extLst>
                <a:ext uri="{FF2B5EF4-FFF2-40B4-BE49-F238E27FC236}">
                  <a16:creationId xmlns:a16="http://schemas.microsoft.com/office/drawing/2014/main" id="{9ED9191C-1524-47EB-A75D-ADCF3CC1B2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C9AC858-EBCE-4646-A3E7-8EF43EF4B9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6DC829C8-8E2B-4048-A182-90E4A649B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0794883E-CEF5-4DEE-A5B7-2C5E3042DF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14">
              <a:extLst>
                <a:ext uri="{FF2B5EF4-FFF2-40B4-BE49-F238E27FC236}">
                  <a16:creationId xmlns:a16="http://schemas.microsoft.com/office/drawing/2014/main" id="{59E0625E-B331-4799-B210-DA885FAA011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476937B9-6866-4A77-96CD-5873A08825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7873E51-7147-4F48-B2BF-3906C2465D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2E67FC8D-2C9A-4035-B791-CE50093680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48CCA399-B5B4-4E88-8297-0959871846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19DCE4FC-BFCB-40F1-BB85-91F645EEB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MSIPCMContentMarking" descr="{&quot;HashCode&quot;:-1127957265,&quot;Placement&quot;:&quot;Header&quot;}">
            <a:extLst>
              <a:ext uri="{FF2B5EF4-FFF2-40B4-BE49-F238E27FC236}">
                <a16:creationId xmlns:a16="http://schemas.microsoft.com/office/drawing/2014/main" id="{5A02AD14-3B89-43AC-A59A-CDEFC15AFA38}"/>
              </a:ext>
            </a:extLst>
          </p:cNvPr>
          <p:cNvSpPr txBox="1"/>
          <p:nvPr userDrawn="1"/>
        </p:nvSpPr>
        <p:spPr>
          <a:xfrm>
            <a:off x="0" y="0"/>
            <a:ext cx="165516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Signify Classified - Internal</a:t>
            </a:r>
            <a:endParaRPr lang="en-150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6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ransition>
    <p:fade/>
  </p:transition>
  <p:hf sldNum="0" hdr="0" ftr="0" dt="0"/>
  <p:txStyles>
    <p:titleStyle>
      <a:lvl1pPr algn="l" defTabSz="1042512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41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41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0">
          <p15:clr>
            <a:srgbClr val="F26B43"/>
          </p15:clr>
        </p15:guide>
        <p15:guide id="3" pos="260">
          <p15:clr>
            <a:srgbClr val="F26B43"/>
          </p15:clr>
        </p15:guide>
        <p15:guide id="4" pos="7420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orient="horz" pos="3989">
          <p15:clr>
            <a:srgbClr val="F26B43"/>
          </p15:clr>
        </p15:guide>
        <p15:guide id="8" orient="horz" pos="379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4"/>
            </p:custData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111333B-FBA5-4875-A5DE-3B4281D761D5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E8F7B30E-EA8B-493C-86DB-F82608FA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2" y="507999"/>
            <a:ext cx="10031916" cy="9313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D2E64-2649-4557-8200-E78DF2A57EFC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017" y="288001"/>
            <a:ext cx="480000" cy="6097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A08C5-5A5A-413C-BB47-80E1FBC06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3102" y="6512606"/>
            <a:ext cx="958356" cy="1439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rgbClr val="000000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28AAF-4F0A-419B-8AAE-5F058B1E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7425" y="6512606"/>
            <a:ext cx="5213535" cy="1439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343E1D-8E69-45CA-BB05-A8D2AF39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2827" y="6485813"/>
            <a:ext cx="266631" cy="2002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46266C-4ECA-426E-AC3C-9C2166215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1" y="1623484"/>
            <a:ext cx="10847919" cy="4614333"/>
          </a:xfrm>
          <a:prstGeom prst="rect">
            <a:avLst/>
          </a:prstGeom>
        </p:spPr>
        <p:txBody>
          <a:bodyPr vert="horz" lIns="0" tIns="0" rIns="0" bIns="0" spcCol="324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MSIPCMContentMarking" descr="{&quot;HashCode&quot;:-1127957265,&quot;Placement&quot;:&quot;Header&quot;}">
            <a:extLst>
              <a:ext uri="{FF2B5EF4-FFF2-40B4-BE49-F238E27FC236}">
                <a16:creationId xmlns:a16="http://schemas.microsoft.com/office/drawing/2014/main" id="{25A36252-69B7-41F4-B639-0DAD45458BAE}"/>
              </a:ext>
            </a:extLst>
          </p:cNvPr>
          <p:cNvSpPr txBox="1"/>
          <p:nvPr userDrawn="1"/>
        </p:nvSpPr>
        <p:spPr>
          <a:xfrm>
            <a:off x="0" y="0"/>
            <a:ext cx="165516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Signify Classified - Internal</a:t>
            </a:r>
            <a:endParaRPr lang="en-150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</p:sldLayoutIdLst>
  <p:hf sldNum="0" hdr="0" ftr="0" dt="0"/>
  <p:txStyles>
    <p:titleStyle>
      <a:lvl1pPr algn="l" defTabSz="1219139" rtl="0" eaLnBrk="1" latinLnBrk="0" hangingPunct="1">
        <a:lnSpc>
          <a:spcPct val="100000"/>
        </a:lnSpc>
        <a:spcBef>
          <a:spcPct val="0"/>
        </a:spcBef>
        <a:buNone/>
        <a:defRPr lang="en-US" sz="3200" kern="12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5" indent="-21589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26709" indent="-18287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73010" indent="-143930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35543" indent="-143930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IN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3">
          <p15:clr>
            <a:srgbClr val="000000"/>
          </p15:clr>
        </p15:guide>
        <p15:guide id="2" pos="7257">
          <p15:clr>
            <a:srgbClr val="000000"/>
          </p15:clr>
        </p15:guide>
        <p15:guide id="3" pos="6743">
          <p15:clr>
            <a:srgbClr val="000000"/>
          </p15:clr>
        </p15:guide>
        <p15:guide id="4" orient="horz" pos="316">
          <p15:clr>
            <a:srgbClr val="000000"/>
          </p15:clr>
        </p15:guide>
        <p15:guide id="5" orient="horz" pos="920">
          <p15:clr>
            <a:srgbClr val="000000"/>
          </p15:clr>
        </p15:guide>
        <p15:guide id="6" orient="horz" pos="1011">
          <p15:clr>
            <a:srgbClr val="000000"/>
          </p15:clr>
        </p15:guide>
        <p15:guide id="7" orient="horz" pos="3944">
          <p15:clr>
            <a:srgbClr val="000000"/>
          </p15:clr>
        </p15:guide>
        <p15:guide id="8" pos="4052">
          <p15:clr>
            <a:srgbClr val="000000"/>
          </p15:clr>
        </p15:guide>
        <p15:guide id="10" pos="3840">
          <p15:clr>
            <a:srgbClr val="000000"/>
          </p15:clr>
        </p15:guide>
        <p15:guide id="11" pos="3628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134A239-6DF9-43D7-AF57-5613558A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05366-2E03-42B0-969A-CD477BB5EA9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1800" dirty="0" err="1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7DF02F-431B-4C86-90C4-AF1F8EBFFA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000" dirty="0">
                <a:solidFill>
                  <a:schemeClr val="bg1"/>
                </a:solidFill>
              </a:rPr>
              <a:t>Koncepcja iluminacji mostu w ciągu drogi powiatowej </a:t>
            </a:r>
            <a:br>
              <a:rPr lang="pl-PL" sz="3000" dirty="0"/>
            </a:br>
            <a:r>
              <a:rPr lang="pl-PL" sz="3000" dirty="0"/>
              <a:t>NR 3090P W M. LĄD</a:t>
            </a:r>
            <a:br>
              <a:rPr lang="en-NL" sz="4000" dirty="0">
                <a:solidFill>
                  <a:schemeClr val="bg1"/>
                </a:solidFill>
              </a:rPr>
            </a:br>
            <a:endParaRPr lang="fr-FR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9C44CD-68D9-45ED-B8DE-9BE34A2FD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Przemysław Wronowski</a:t>
            </a:r>
            <a:r>
              <a:rPr lang="en-US" dirty="0"/>
              <a:t>– </a:t>
            </a:r>
            <a:r>
              <a:rPr lang="pl-PL" dirty="0"/>
              <a:t>16.02.2022</a:t>
            </a:r>
            <a:endParaRPr lang="fr-FR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3F32FD22-13F4-4BD4-AA09-754CDDA643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55508" y="685816"/>
            <a:ext cx="1880984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42411C4-CA86-4EAB-A249-3E80CA4A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568AC2E-8543-49B7-B181-1946122F51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8F1CF450-FAD5-4926-8F58-0078BD432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07C9B8A-06B2-4ACB-AEC7-0D960A4CD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FE766F-6563-4F59-8975-E2E20EBB8D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6C2D4BC-A239-4755-A417-475D63493F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E7DB5A7A-9103-461D-9D4E-383D559F0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4A3300B0-1E69-4E10-AA61-38DA6F20A3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0FABC0C-97BA-44A2-BD8C-7E137E4683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5F00A7D-6442-4601-A095-771C73BBD7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25970639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DD45-D239-4568-88CB-CCF4FF4B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84B976-FCE6-412D-B5DD-8C47270B35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0B8E645-EC6F-41B7-B4D5-A43CCCA0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89" y="0"/>
            <a:ext cx="886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927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DD45-D239-4568-88CB-CCF4FF4B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84B976-FCE6-412D-B5DD-8C47270B35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E8BF74-2A56-40CF-A564-B377E559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89" y="1588"/>
            <a:ext cx="886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76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0DD45-D239-4568-88CB-CCF4FF4B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84B976-FCE6-412D-B5DD-8C47270B35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0432A3A-8B6F-41FB-8AEC-86325AED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89" y="0"/>
            <a:ext cx="886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01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16A69-1F0B-41F8-8195-97DA6A63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64F72D-4BD8-4B28-8230-8689879EA7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ADEFFA6-0218-4974-AE73-8AB5203A6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179" y="1588"/>
            <a:ext cx="5929822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E59DB9-03EF-49B0-9210-DC4B7FC8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0" y="0"/>
            <a:ext cx="6264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48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00F8A3D-7F10-4BAB-93F8-A4DC729B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Zestawienie głównych materiałów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DA48B-FA27-4A41-A160-0E67EB0A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44FEE45-5A25-4A87-AA6D-922AE9339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20" y="0"/>
            <a:ext cx="5231780" cy="6858000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79DEDE5D-CA3F-4423-B979-4BFDD287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352956"/>
              </p:ext>
            </p:extLst>
          </p:nvPr>
        </p:nvGraphicFramePr>
        <p:xfrm>
          <a:off x="410878" y="2003655"/>
          <a:ext cx="3797228" cy="180702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840111">
                  <a:extLst>
                    <a:ext uri="{9D8B030D-6E8A-4147-A177-3AD203B41FA5}">
                      <a16:colId xmlns:a16="http://schemas.microsoft.com/office/drawing/2014/main" val="2628900280"/>
                    </a:ext>
                  </a:extLst>
                </a:gridCol>
                <a:gridCol w="957117">
                  <a:extLst>
                    <a:ext uri="{9D8B030D-6E8A-4147-A177-3AD203B41FA5}">
                      <a16:colId xmlns:a16="http://schemas.microsoft.com/office/drawing/2014/main" val="3208495627"/>
                    </a:ext>
                  </a:extLst>
                </a:gridCol>
              </a:tblGrid>
              <a:tr h="45175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Produkt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ilość [szt.]</a:t>
                      </a:r>
                      <a:endParaRPr lang="pl-PL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7418740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Vaya </a:t>
                      </a:r>
                      <a:r>
                        <a:rPr lang="pl-P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linear</a:t>
                      </a: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LP 28x84 RGBW 60cm</a:t>
                      </a:r>
                    </a:p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(boki mostu)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22476747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Vaya </a:t>
                      </a:r>
                      <a:r>
                        <a:rPr lang="pl-P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linear</a:t>
                      </a:r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LP 28x84 RGBW 60cm</a:t>
                      </a:r>
                    </a:p>
                    <a:p>
                      <a:pPr algn="l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(filary)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4485371"/>
                  </a:ext>
                </a:extLst>
              </a:tr>
              <a:tr h="45175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Sterowanik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l-PL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58905124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04E14109-9036-48E9-9600-53D0BF18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20" y="0"/>
            <a:ext cx="526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872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843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D54F9C-62D5-4F59-99D5-0E548853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obiektu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F043C-0E97-473B-B32E-BEE161D9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30C6B-9BC1-4E6C-A896-3179724DA8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61ABE-3D26-419D-A896-C99AA5ECCFDF}"/>
              </a:ext>
            </a:extLst>
          </p:cNvPr>
          <p:cNvSpPr/>
          <p:nvPr/>
        </p:nvSpPr>
        <p:spPr>
          <a:xfrm>
            <a:off x="0" y="1520825"/>
            <a:ext cx="12192000" cy="533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900"/>
              </a:spcAft>
            </a:pPr>
            <a:endParaRPr lang="fr-FR" sz="1800" dirty="0" err="1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A72F84F-BE87-4D9C-97D4-143A6420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830"/>
            <a:ext cx="12192000" cy="25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978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80F33D7-F756-4E60-B608-0E9954E8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5" y="0"/>
            <a:ext cx="1196756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BE0612-7428-41F9-822C-2571C5981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411DEF-CD03-4748-94F4-DB858F82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A5A316B0-DE39-4A59-B0C0-CA4FFDC039F4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Symulacja komputerowa oświetlenia</a:t>
            </a:r>
          </a:p>
        </p:txBody>
      </p:sp>
    </p:spTree>
    <p:extLst>
      <p:ext uri="{BB962C8B-B14F-4D97-AF65-F5344CB8AC3E}">
        <p14:creationId xmlns:p14="http://schemas.microsoft.com/office/powerpoint/2010/main" val="286344860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5706ED5-2734-45B8-A9D4-D33E8FD5C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ytuł 1">
            <a:extLst>
              <a:ext uri="{FF2B5EF4-FFF2-40B4-BE49-F238E27FC236}">
                <a16:creationId xmlns:a16="http://schemas.microsoft.com/office/drawing/2014/main" id="{FFF9A5DE-E2F2-45D8-A5A1-A67F71AD0EAE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Symulacja komputerowa oświetlenia</a:t>
            </a:r>
          </a:p>
        </p:txBody>
      </p:sp>
    </p:spTree>
    <p:extLst>
      <p:ext uri="{BB962C8B-B14F-4D97-AF65-F5344CB8AC3E}">
        <p14:creationId xmlns:p14="http://schemas.microsoft.com/office/powerpoint/2010/main" val="16122287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AF56EB6-82A5-4426-8442-D9C06A0C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147C-A1C6-42EB-B41C-E95C519972A3}"/>
              </a:ext>
            </a:extLst>
          </p:cNvPr>
          <p:cNvSpPr txBox="1"/>
          <p:nvPr/>
        </p:nvSpPr>
        <p:spPr>
          <a:xfrm>
            <a:off x="408885" y="1271668"/>
            <a:ext cx="2127776" cy="311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1042512"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+mn-lt"/>
                <a:ea typeface="+mn-ea"/>
                <a:cs typeface="+mn-cs"/>
              </a:rPr>
              <a:t>Vaya Free Form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ytuł 1">
            <a:extLst>
              <a:ext uri="{FF2B5EF4-FFF2-40B4-BE49-F238E27FC236}">
                <a16:creationId xmlns:a16="http://schemas.microsoft.com/office/drawing/2014/main" id="{D119A607-A982-4563-AE44-D8A114799F72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Symulacja komputerowa oświetlenia</a:t>
            </a:r>
          </a:p>
        </p:txBody>
      </p:sp>
    </p:spTree>
    <p:extLst>
      <p:ext uri="{BB962C8B-B14F-4D97-AF65-F5344CB8AC3E}">
        <p14:creationId xmlns:p14="http://schemas.microsoft.com/office/powerpoint/2010/main" val="30550985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2DDFD3-0BE5-46C8-805C-764E40011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90"/>
            <a:ext cx="12192000" cy="68580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ytuł 1">
            <a:extLst>
              <a:ext uri="{FF2B5EF4-FFF2-40B4-BE49-F238E27FC236}">
                <a16:creationId xmlns:a16="http://schemas.microsoft.com/office/drawing/2014/main" id="{3773DB43-B747-4B79-A331-875AEEF9D2A9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Symulacja komputerowa oświetlenia</a:t>
            </a:r>
          </a:p>
        </p:txBody>
      </p:sp>
    </p:spTree>
    <p:extLst>
      <p:ext uri="{BB962C8B-B14F-4D97-AF65-F5344CB8AC3E}">
        <p14:creationId xmlns:p14="http://schemas.microsoft.com/office/powerpoint/2010/main" val="34705820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7</a:t>
            </a:fld>
            <a:endParaRPr lang="en-US" dirty="0"/>
          </a:p>
        </p:txBody>
      </p:sp>
      <p:pic>
        <p:nvPicPr>
          <p:cNvPr id="14" name="Picture 2" descr="b2bhc.p54imagegallery.component.title">
            <a:extLst>
              <a:ext uri="{FF2B5EF4-FFF2-40B4-BE49-F238E27FC236}">
                <a16:creationId xmlns:a16="http://schemas.microsoft.com/office/drawing/2014/main" id="{55E33604-2451-4E30-8EE4-1E296666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5" y="3883627"/>
            <a:ext cx="2127776" cy="1702221"/>
          </a:xfrm>
          <a:prstGeom prst="rect">
            <a:avLst/>
          </a:prstGeom>
          <a:noFill/>
          <a:ln>
            <a:solidFill>
              <a:schemeClr val="accent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0B147C-A1C6-42EB-B41C-E95C519972A3}"/>
              </a:ext>
            </a:extLst>
          </p:cNvPr>
          <p:cNvSpPr txBox="1"/>
          <p:nvPr/>
        </p:nvSpPr>
        <p:spPr>
          <a:xfrm>
            <a:off x="408885" y="1271668"/>
            <a:ext cx="2127776" cy="311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1042512"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+mn-lt"/>
                <a:ea typeface="+mn-ea"/>
                <a:cs typeface="+mn-cs"/>
              </a:rPr>
              <a:t>Vaya Free Form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ytuł 1">
            <a:extLst>
              <a:ext uri="{FF2B5EF4-FFF2-40B4-BE49-F238E27FC236}">
                <a16:creationId xmlns:a16="http://schemas.microsoft.com/office/drawing/2014/main" id="{7FA30BDA-3CC6-4B01-BDE2-39D0CEA3B881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Rozmieszczenie opraw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997A3E-791C-4644-A58D-7FDEF771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301"/>
            <a:ext cx="12192000" cy="57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33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6DB3B7-592F-4909-A03E-3F9A9777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ECBA50-F1BD-4D64-8E8B-5EA92BF48237}"/>
              </a:ext>
            </a:extLst>
          </p:cNvPr>
          <p:cNvSpPr txBox="1">
            <a:spLocks/>
          </p:cNvSpPr>
          <p:nvPr/>
        </p:nvSpPr>
        <p:spPr>
          <a:xfrm>
            <a:off x="409883" y="411083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425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Rozmieszczenie opraw (biała linia)</a:t>
            </a:r>
            <a:br>
              <a:rPr lang="pl-PL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4" name="Picture 2" descr="b2bhc.p54imagegallery.component.title">
            <a:extLst>
              <a:ext uri="{FF2B5EF4-FFF2-40B4-BE49-F238E27FC236}">
                <a16:creationId xmlns:a16="http://schemas.microsoft.com/office/drawing/2014/main" id="{55E33604-2451-4E30-8EE4-1E296666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5" y="3883627"/>
            <a:ext cx="2127776" cy="1702221"/>
          </a:xfrm>
          <a:prstGeom prst="rect">
            <a:avLst/>
          </a:prstGeom>
          <a:noFill/>
          <a:ln>
            <a:solidFill>
              <a:schemeClr val="accent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0B147C-A1C6-42EB-B41C-E95C519972A3}"/>
              </a:ext>
            </a:extLst>
          </p:cNvPr>
          <p:cNvSpPr txBox="1"/>
          <p:nvPr/>
        </p:nvSpPr>
        <p:spPr>
          <a:xfrm>
            <a:off x="408885" y="1271668"/>
            <a:ext cx="2127776" cy="311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1042512"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+mn-lt"/>
                <a:ea typeface="+mn-ea"/>
                <a:cs typeface="+mn-cs"/>
              </a:rPr>
              <a:t>Vaya Free Form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7EAD446E-5193-40A2-928E-E398109A7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7FA30BDA-3CC6-4B01-BDE2-39D0CEA3B881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Rozmieszczenie opraw</a:t>
            </a:r>
          </a:p>
        </p:txBody>
      </p:sp>
    </p:spTree>
    <p:extLst>
      <p:ext uri="{BB962C8B-B14F-4D97-AF65-F5344CB8AC3E}">
        <p14:creationId xmlns:p14="http://schemas.microsoft.com/office/powerpoint/2010/main" val="24173504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6DB3B7-592F-4909-A03E-3F9A9777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4A0D6B-6E36-4EA3-8E30-07F0782C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ECBA50-F1BD-4D64-8E8B-5EA92BF48237}"/>
              </a:ext>
            </a:extLst>
          </p:cNvPr>
          <p:cNvSpPr txBox="1">
            <a:spLocks/>
          </p:cNvSpPr>
          <p:nvPr/>
        </p:nvSpPr>
        <p:spPr>
          <a:xfrm>
            <a:off x="409883" y="411083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425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tx2"/>
                </a:solidFill>
              </a:rPr>
              <a:t>Rozmieszczenie opraw (biała linia)</a:t>
            </a:r>
            <a:br>
              <a:rPr lang="pl-PL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4" name="Picture 2" descr="b2bhc.p54imagegallery.component.title">
            <a:extLst>
              <a:ext uri="{FF2B5EF4-FFF2-40B4-BE49-F238E27FC236}">
                <a16:creationId xmlns:a16="http://schemas.microsoft.com/office/drawing/2014/main" id="{55E33604-2451-4E30-8EE4-1E296666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5" y="3883627"/>
            <a:ext cx="2127776" cy="1702221"/>
          </a:xfrm>
          <a:prstGeom prst="rect">
            <a:avLst/>
          </a:prstGeom>
          <a:noFill/>
          <a:ln>
            <a:solidFill>
              <a:schemeClr val="accent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0B147C-A1C6-42EB-B41C-E95C519972A3}"/>
              </a:ext>
            </a:extLst>
          </p:cNvPr>
          <p:cNvSpPr txBox="1"/>
          <p:nvPr/>
        </p:nvSpPr>
        <p:spPr>
          <a:xfrm>
            <a:off x="408885" y="1271668"/>
            <a:ext cx="2127776" cy="311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defTabSz="1042512">
              <a:lnSpc>
                <a:spcPct val="90000"/>
              </a:lnSpc>
              <a:spcBef>
                <a:spcPct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latin typeface="+mn-lt"/>
                <a:ea typeface="+mn-ea"/>
                <a:cs typeface="+mn-cs"/>
              </a:rPr>
              <a:t>Vaya Free Form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7F3820-042C-4579-A3E7-18E427759A3F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536661" y="4734738"/>
            <a:ext cx="997645" cy="722750"/>
          </a:xfrm>
          <a:prstGeom prst="straightConnector1">
            <a:avLst/>
          </a:prstGeom>
          <a:ln w="9525">
            <a:solidFill>
              <a:schemeClr val="tx2"/>
            </a:solidFill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AD386D7C-C0AE-4F08-AA2D-108DBE1E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B2FD88CA-CB6F-4E0F-B468-E0C29E27A877}"/>
              </a:ext>
            </a:extLst>
          </p:cNvPr>
          <p:cNvSpPr txBox="1">
            <a:spLocks/>
          </p:cNvSpPr>
          <p:nvPr/>
        </p:nvSpPr>
        <p:spPr>
          <a:xfrm>
            <a:off x="563278" y="664898"/>
            <a:ext cx="11368018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39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Rozmieszczenie opraw</a:t>
            </a:r>
          </a:p>
        </p:txBody>
      </p:sp>
    </p:spTree>
    <p:extLst>
      <p:ext uri="{BB962C8B-B14F-4D97-AF65-F5344CB8AC3E}">
        <p14:creationId xmlns:p14="http://schemas.microsoft.com/office/powerpoint/2010/main" val="107345178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cqiK.QS.uCKor15CERX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fHA3mKSQSlIsgihYk8A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fHA3mKSQSlIsgihYk8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mNO_54Sa2hlaXD_IEji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hZ.6C_Tu2XwAo0QYSk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batYagSyKSJhzbVoC0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hZnkiSTuqlYXlI_XspM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vyvM2iRHaxZ5i4g7GA.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4VFSuEQQups0ulDuF19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0pDCr0Q2Wp2L0wENceh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c97NhnRtGIQipb0wENx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q1yE6hRTGv_ga4GbII8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.LJhckSGCxmH17d0fWV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3EePDZRDCiGs6qA7F.i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cqiK.QS.uCKor15CERXA"/>
</p:tagLst>
</file>

<file path=ppt/theme/theme1.xml><?xml version="1.0" encoding="utf-8"?>
<a:theme xmlns:a="http://schemas.openxmlformats.org/drawingml/2006/main" name="Signify PowerPoint Theme">
  <a:themeElements>
    <a:clrScheme name="Signify colour theme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969696"/>
      </a:accent1>
      <a:accent2>
        <a:srgbClr val="D5D5D5"/>
      </a:accent2>
      <a:accent3>
        <a:srgbClr val="00E487"/>
      </a:accent3>
      <a:accent4>
        <a:srgbClr val="66EFB7"/>
      </a:accent4>
      <a:accent5>
        <a:srgbClr val="1432FF"/>
      </a:accent5>
      <a:accent6>
        <a:srgbClr val="A1ADFF"/>
      </a:accent6>
      <a:hlink>
        <a:srgbClr val="0563C1"/>
      </a:hlink>
      <a:folHlink>
        <a:srgbClr val="954F72"/>
      </a:folHlink>
    </a:clrScheme>
    <a:fontScheme name="Signify UPDATED font theme">
      <a:majorFont>
        <a:latin typeface="Signify Raisonne DemiBold"/>
        <a:ea typeface=""/>
        <a:cs typeface=""/>
      </a:majorFont>
      <a:minorFont>
        <a:latin typeface="Signify Relative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hilips Multi-Brand template 16_9 Brand Fonts.potx" id="{F8A62773-587B-4EDB-897A-5CD99DE38308}" vid="{B096FF85-1FF8-423C-BA6F-C91D1FD0F53E}"/>
    </a:ext>
  </a:extLst>
</a:theme>
</file>

<file path=ppt/theme/theme2.xml><?xml version="1.0" encoding="utf-8"?>
<a:theme xmlns:a="http://schemas.openxmlformats.org/drawingml/2006/main" name="Interact PowerPoint Theme">
  <a:themeElements>
    <a:clrScheme name="Interact colour theme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969696"/>
      </a:accent1>
      <a:accent2>
        <a:srgbClr val="D5D5D5"/>
      </a:accent2>
      <a:accent3>
        <a:srgbClr val="FF375F"/>
      </a:accent3>
      <a:accent4>
        <a:srgbClr val="FF879F"/>
      </a:accent4>
      <a:accent5>
        <a:srgbClr val="1432FF"/>
      </a:accent5>
      <a:accent6>
        <a:srgbClr val="A1ADFF"/>
      </a:accent6>
      <a:hlink>
        <a:srgbClr val="0563C1"/>
      </a:hlink>
      <a:folHlink>
        <a:srgbClr val="954F72"/>
      </a:folHlink>
    </a:clrScheme>
    <a:fontScheme name="Interact UPDATED font theme">
      <a:majorFont>
        <a:latin typeface="Signify Relative Faux"/>
        <a:ea typeface=""/>
        <a:cs typeface=""/>
      </a:majorFont>
      <a:minorFont>
        <a:latin typeface="Signify Relative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hilips Multi-Brand template 16_9 Brand Fonts.potx" id="{F8A62773-587B-4EDB-897A-5CD99DE38308}" vid="{DB7B63A0-A141-44D6-82FF-C086BAC53F98}"/>
    </a:ext>
  </a:extLst>
</a:theme>
</file>

<file path=ppt/theme/theme3.xml><?xml version="1.0" encoding="utf-8"?>
<a:theme xmlns:a="http://schemas.openxmlformats.org/drawingml/2006/main" name="Colour Kinetics PowerPoint Theme">
  <a:themeElements>
    <a:clrScheme name="Custom 1">
      <a:dk1>
        <a:sysClr val="windowText" lastClr="000000"/>
      </a:dk1>
      <a:lt1>
        <a:sysClr val="window" lastClr="FFFFFF"/>
      </a:lt1>
      <a:dk2>
        <a:srgbClr val="00005A"/>
      </a:dk2>
      <a:lt2>
        <a:srgbClr val="2D004B"/>
      </a:lt2>
      <a:accent1>
        <a:srgbClr val="FF557D"/>
      </a:accent1>
      <a:accent2>
        <a:srgbClr val="FFFF28"/>
      </a:accent2>
      <a:accent3>
        <a:srgbClr val="64E1F5"/>
      </a:accent3>
      <a:accent4>
        <a:srgbClr val="FF9600"/>
      </a:accent4>
      <a:accent5>
        <a:srgbClr val="002D2D"/>
      </a:accent5>
      <a:accent6>
        <a:srgbClr val="46001E"/>
      </a:accent6>
      <a:hlink>
        <a:srgbClr val="0563C1"/>
      </a:hlink>
      <a:folHlink>
        <a:srgbClr val="954F72"/>
      </a:folHlink>
    </a:clrScheme>
    <a:fontScheme name="Color Kinetics font theme">
      <a:majorFont>
        <a:latin typeface="Poppins Semi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lue 100%">
      <a:srgbClr val="00005A"/>
    </a:custClr>
    <a:custClr name="Blue 70%">
      <a:srgbClr val="4C4C8B"/>
    </a:custClr>
    <a:custClr name="Purple 100%">
      <a:srgbClr val="2D004B"/>
    </a:custClr>
    <a:custClr name="Purple 70%">
      <a:srgbClr val="6C4C81"/>
    </a:custClr>
    <a:custClr name="Green 100%">
      <a:srgbClr val="002D2D"/>
    </a:custClr>
    <a:custClr name="Green 70%">
      <a:srgbClr val="4C6C6C"/>
    </a:custClr>
    <a:custClr name="Red 100%">
      <a:srgbClr val="46001E"/>
    </a:custClr>
    <a:custClr name="Red 70%">
      <a:srgbClr val="7D4C61"/>
    </a:custClr>
    <a:custClr name=" ">
      <a:srgbClr val="FFFFFF"/>
    </a:custClr>
    <a:custClr name=" ">
      <a:srgbClr val="FFFFFF"/>
    </a:custClr>
    <a:custClr name="Yellow 100%">
      <a:srgbClr val="FFFF28"/>
    </a:custClr>
    <a:custClr name="Yellow 70%">
      <a:srgbClr val="FFFF68"/>
    </a:custClr>
    <a:custClr name="Orange 100%">
      <a:srgbClr val="FF9600"/>
    </a:custClr>
    <a:custClr name="Orange 70%">
      <a:srgbClr val="FFB54C"/>
    </a:custClr>
    <a:custClr name="Pink 100%">
      <a:srgbClr val="FF557D"/>
    </a:custClr>
    <a:custClr name="Pink 70%">
      <a:srgbClr val="FF88A4"/>
    </a:custClr>
    <a:custClr name="Cyan 100%">
      <a:srgbClr val="64E1F5"/>
    </a:custClr>
    <a:custClr name="Cyan 70%">
      <a:srgbClr val="92EAF8"/>
    </a:custClr>
  </a:custClrLst>
  <a:extLst>
    <a:ext uri="{05A4C25C-085E-4340-85A3-A5531E510DB2}">
      <thm15:themeFamily xmlns:thm15="http://schemas.microsoft.com/office/thememl/2012/main" name="Philips Multi-Brand template 16_9 Brand Fonts.potx" id="{F8A62773-587B-4EDB-897A-5CD99DE38308}" vid="{60263972-FB94-47C8-88A6-6B44A7FE365F}"/>
    </a:ext>
  </a:extLst>
</a:theme>
</file>

<file path=ppt/theme/theme4.xml><?xml version="1.0" encoding="utf-8"?>
<a:theme xmlns:a="http://schemas.openxmlformats.org/drawingml/2006/main" name="Philips PPT theme">
  <a:themeElements>
    <a:clrScheme name="Philip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6A1"/>
      </a:accent1>
      <a:accent2>
        <a:srgbClr val="1E9D8B"/>
      </a:accent2>
      <a:accent3>
        <a:srgbClr val="5B8F22"/>
      </a:accent3>
      <a:accent4>
        <a:srgbClr val="E98300"/>
      </a:accent4>
      <a:accent5>
        <a:srgbClr val="EC4371"/>
      </a:accent5>
      <a:accent6>
        <a:srgbClr val="9E2DB1"/>
      </a:accent6>
      <a:hlink>
        <a:srgbClr val="0089C4"/>
      </a:hlink>
      <a:folHlink>
        <a:srgbClr val="631D76"/>
      </a:folHlink>
    </a:clrScheme>
    <a:fontScheme name="Philips_New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9C4"/>
        </a:solidFill>
        <a:ln w="25400" cap="flat" cmpd="sng" algn="ctr">
          <a:solidFill>
            <a:srgbClr val="0089C4"/>
          </a:solidFill>
          <a:prstDash val="solid"/>
        </a:ln>
        <a:effectLst/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ilips Multi-Brand template 16_9 Brand Fonts.potx" id="{F8A62773-587B-4EDB-897A-5CD99DE38308}" vid="{35836060-5446-4839-8E4F-D406A3D8634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107</Words>
  <Application>Microsoft Office PowerPoint</Application>
  <PresentationFormat>Panoramiczny</PresentationFormat>
  <Paragraphs>36</Paragraphs>
  <Slides>15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30" baseType="lpstr">
      <vt:lpstr>Arial</vt:lpstr>
      <vt:lpstr>Calibri</vt:lpstr>
      <vt:lpstr>Calibri Light</vt:lpstr>
      <vt:lpstr>Open Sans Light</vt:lpstr>
      <vt:lpstr>Open Sans SemiBold</vt:lpstr>
      <vt:lpstr>Poppins SemiBold</vt:lpstr>
      <vt:lpstr>Signify Raisonne DemiBold</vt:lpstr>
      <vt:lpstr>Signify Relative Bold</vt:lpstr>
      <vt:lpstr>Signify Relative Book</vt:lpstr>
      <vt:lpstr>Signify Relative Faux</vt:lpstr>
      <vt:lpstr>Signify PowerPoint Theme</vt:lpstr>
      <vt:lpstr>Interact PowerPoint Theme</vt:lpstr>
      <vt:lpstr>Colour Kinetics PowerPoint Theme</vt:lpstr>
      <vt:lpstr>Philips PPT theme</vt:lpstr>
      <vt:lpstr>think-cell Slide</vt:lpstr>
      <vt:lpstr>Koncepcja iluminacji mostu w ciągu drogi powiatowej  NR 3090P W M. LĄD </vt:lpstr>
      <vt:lpstr>Wymiary obiektu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Zestawienie głównych materiałów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present  Lighting design</dc:title>
  <dc:creator>Natacha Lameyre</dc:creator>
  <cp:lastModifiedBy>Przemyslaw Wronowski</cp:lastModifiedBy>
  <cp:revision>33</cp:revision>
  <dcterms:created xsi:type="dcterms:W3CDTF">2020-07-22T12:57:23Z</dcterms:created>
  <dcterms:modified xsi:type="dcterms:W3CDTF">2022-02-16T03:21:46Z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ef8eab-07d6-4849-8b43-f2fe9ec60b55_Enabled">
    <vt:lpwstr>True</vt:lpwstr>
  </property>
  <property fmtid="{D5CDD505-2E9C-101B-9397-08002B2CF9AE}" pid="3" name="MSIP_Label_7def8eab-07d6-4849-8b43-f2fe9ec60b55_SiteId">
    <vt:lpwstr>75b2f54b-feff-400d-8e0b-67102edb9a23</vt:lpwstr>
  </property>
  <property fmtid="{D5CDD505-2E9C-101B-9397-08002B2CF9AE}" pid="4" name="MSIP_Label_7def8eab-07d6-4849-8b43-f2fe9ec60b55_Owner">
    <vt:lpwstr>natacha.lameyre@signify.com</vt:lpwstr>
  </property>
  <property fmtid="{D5CDD505-2E9C-101B-9397-08002B2CF9AE}" pid="5" name="MSIP_Label_7def8eab-07d6-4849-8b43-f2fe9ec60b55_SetDate">
    <vt:lpwstr>2020-07-22T13:04:32.9874167Z</vt:lpwstr>
  </property>
  <property fmtid="{D5CDD505-2E9C-101B-9397-08002B2CF9AE}" pid="6" name="MSIP_Label_7def8eab-07d6-4849-8b43-f2fe9ec60b55_Name">
    <vt:lpwstr>Signify - Internal</vt:lpwstr>
  </property>
  <property fmtid="{D5CDD505-2E9C-101B-9397-08002B2CF9AE}" pid="7" name="MSIP_Label_7def8eab-07d6-4849-8b43-f2fe9ec60b55_Application">
    <vt:lpwstr>Microsoft Azure Information Protection</vt:lpwstr>
  </property>
  <property fmtid="{D5CDD505-2E9C-101B-9397-08002B2CF9AE}" pid="8" name="MSIP_Label_7def8eab-07d6-4849-8b43-f2fe9ec60b55_ActionId">
    <vt:lpwstr>4488ebc9-20aa-43b1-a28a-a30a374b6b50</vt:lpwstr>
  </property>
  <property fmtid="{D5CDD505-2E9C-101B-9397-08002B2CF9AE}" pid="9" name="MSIP_Label_7def8eab-07d6-4849-8b43-f2fe9ec60b55_Extended_MSFT_Method">
    <vt:lpwstr>Automatic</vt:lpwstr>
  </property>
  <property fmtid="{D5CDD505-2E9C-101B-9397-08002B2CF9AE}" pid="10" name="Sensitivity">
    <vt:lpwstr>Signify - Internal</vt:lpwstr>
  </property>
</Properties>
</file>